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</p:sldIdLst>
  <p:sldSz cx="19507200" cy="146304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26" d="100"/>
          <a:sy n="26" d="100"/>
        </p:scale>
        <p:origin x="-2242" y="-662"/>
      </p:cViewPr>
      <p:guideLst>
        <p:guide orient="horz" pos="4608"/>
        <p:guide pos="61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182020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6.4 Cost Behavior – Financial and Managerial Account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9430426" cy="14630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creator>Unknown Creator</dc:creator>
  <cp:lastModifiedBy>Puttu Guruprasad</cp:lastModifiedBy>
  <cp:revision>1</cp:revision>
  <dcterms:created xsi:type="dcterms:W3CDTF">2023-12-17T09:05:26Z</dcterms:created>
  <dcterms:modified xsi:type="dcterms:W3CDTF">2023-12-17T09:10:01Z</dcterms:modified>
</cp:coreProperties>
</file>